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93.jpg"/>
  <Relationship Id="rId3" Type="http://schemas.openxmlformats.org/officeDocument/2006/relationships/image" Target="../media/PCR-EAPCI-TEXTBOOK-Dark-v25094.png"/>
  <Relationship Id="rId4" Type="http://schemas.openxmlformats.org/officeDocument/2006/relationships/image" Target="../media/55275ef17fffe84455e86ef39f69257e5095.png"/>
  <Relationship Id="rId5" Type="http://schemas.openxmlformats.org/officeDocument/2006/relationships/image" Target="../media/fig0950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Drug-coated ballo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rug-coated ballo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runo Scheller, Saarraaken Kulenthiran, Davor Vukadinović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ifferent scenarios of DCB treatment in coronary bifurcations. DCB drug -oated balloon, DES drug-eluting stent, MB main branch, SB side branch. ]]></a:t>
            </a:r>
          </a:p>
        </p:txBody>
      </p:sp>
      <p:pic>
        <p:nvPicPr>
          <p:cNvPr id="9" name="fig0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0300" y="952500"/>
            <a:ext cx="73818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2025-07-31T08:39:16Z</dcterms:created>
  <dcterms:modified xsi:type="dcterms:W3CDTF">2025-07-31T08:39:16Z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