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873.jpg"/>
  <Relationship Id="rId3" Type="http://schemas.openxmlformats.org/officeDocument/2006/relationships/image" Target="../media/PCR-EAPCI-TEXTBOOK-Dark-v24874.png"/>
  <Relationship Id="rId4" Type="http://schemas.openxmlformats.org/officeDocument/2006/relationships/image" Target="../media/5fa075466e3f3847c5c0a870f62fe0164875.png"/>
  <Relationship Id="rId5" Type="http://schemas.openxmlformats.org/officeDocument/2006/relationships/image" Target="../media/359_4993_Figure-1487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chocardiographic, Fluoroscopic and CT guidance for transcatheter structural and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chocardiographic, Fluoroscopic and CT guidance for 
transcatheter structural and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way the heart appears is a matter of viewing angle rather than imaging modality. Three chamber view of the left heart viewed on (left to right) an anatomical preparation, echocardiography, fluoroscopy, MSCT and MRI.]]></a:t>
            </a:r>
          </a:p>
        </p:txBody>
      </p:sp>
      <p:pic>
        <p:nvPicPr>
          <p:cNvPr id="9" name="359_4993_Figure 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14475" y="2124075"/>
            <a:ext cx="9163050" cy="1733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2025-07-31T08:39:10Z</dcterms:created>
  <dcterms:modified xsi:type="dcterms:W3CDTF">2025-07-31T08:39:10Z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