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765.jpg"/>
  <Relationship Id="rId3" Type="http://schemas.openxmlformats.org/officeDocument/2006/relationships/image" Target="../media/PCR-EAPCI-TEXTBOOK-Dark-v24766.png"/>
  <Relationship Id="rId4" Type="http://schemas.openxmlformats.org/officeDocument/2006/relationships/image" Target="../media/de51c776db3c6c13a012fac08c8b019d4767.png"/>
  <Relationship Id="rId5" Type="http://schemas.openxmlformats.org/officeDocument/2006/relationships/image" Target="../media/Figure-10-new47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ic left sided cardiac structures across the multislice computer tomography and fluoroscopic 4 chamber views. The main cardiac structures are highlighted with circles according the left column color code. ]]></a:t>
            </a:r>
          </a:p>
        </p:txBody>
      </p:sp>
      <p:pic>
        <p:nvPicPr>
          <p:cNvPr id="9" name="Figure 10-new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