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93.jpg"/>
  <Relationship Id="rId3" Type="http://schemas.openxmlformats.org/officeDocument/2006/relationships/image" Target="../media/PCR-EAPCI-TEXTBOOK-Dark-v24894.png"/>
  <Relationship Id="rId4" Type="http://schemas.openxmlformats.org/officeDocument/2006/relationships/image" Target="../media/5f0e9c3f31c625a1ba2e022524c7202a4895.png"/>
  <Relationship Id="rId5" Type="http://schemas.openxmlformats.org/officeDocument/2006/relationships/image" Target="../media/359_5003_Figure-1148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Usefulness of fluoroscopic 3-chamber view for Impella positioning. The 3-chamber view overlaps both papillary muscles (red and green circles) on the inferior aspect of the left ventricle and can be used to avoid them during stiff guidewire or Impella positioning.]]></a:t>
            </a:r>
          </a:p>
        </p:txBody>
      </p:sp>
      <p:pic>
        <p:nvPicPr>
          <p:cNvPr id="9" name="359_5003_Figure 11" descr=""/>
          <p:cNvPicPr>
            <a:picLocks noChangeAspect="1"/>
          </p:cNvPicPr>
          <p:nvPr/>
        </p:nvPicPr>
        <p:blipFill>
          <a:blip r:embed="rId5"/>
          <a:stretch>
            <a:fillRect/>
          </a:stretch>
        </p:blipFill>
        <p:spPr>
          <a:xfrm>
            <a:off x="2457450" y="952500"/>
            <a:ext cx="7258050" cy="4076700"/>
          </a:xfrm>
          <a:prstGeom prst="rect">
            <a:avLst/>
          </a:prstGeom>
          <a:noFill/>
        </p:spPr>
      </p:pic>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