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769.jpg"/>
  <Relationship Id="rId3" Type="http://schemas.openxmlformats.org/officeDocument/2006/relationships/image" Target="../media/PCR-EAPCI-TEXTBOOK-Dark-v24770.png"/>
  <Relationship Id="rId4" Type="http://schemas.openxmlformats.org/officeDocument/2006/relationships/image" Target="../media/cf99ccc5cdb897794007c2b15d0bf96e4771.png"/>
  <Relationship Id="rId5" Type="http://schemas.openxmlformats.org/officeDocument/2006/relationships/image" Target="../media/359_5004_Figure-12477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luoroscopic chamber views of the right heart. The region of fluoroscopic angulations corresponding to each of the chamber views of the right heart is shown. The tricuspid valve is traced in orange. CAU: caudal; CRA: cranial; LAO: left anterior oblique; RAO: right anterior oblique.]]></a:t>
            </a:r>
          </a:p>
        </p:txBody>
      </p:sp>
      <p:pic>
        <p:nvPicPr>
          <p:cNvPr id="9" name="359_5004_Figure 12" descr=""/>
          <p:cNvPicPr>
            <a:picLocks noChangeAspect="1"/>
          </p:cNvPicPr>
          <p:nvPr/>
        </p:nvPicPr>
        <p:blipFill>
          <a:blip r:embed="rId5"/>
          <a:stretch>
            <a:fillRect/>
          </a:stretch>
        </p:blipFill>
        <p:spPr>
          <a:xfrm>
            <a:off x="3943350" y="952500"/>
            <a:ext cx="4295775" cy="4086225"/>
          </a:xfrm>
          <a:prstGeom prst="rect">
            <a:avLst/>
          </a:prstGeom>
          <a:noFill/>
        </p:spPr>
      </p:pic>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