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2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777.jpg"/>
  <Relationship Id="rId3" Type="http://schemas.openxmlformats.org/officeDocument/2006/relationships/image" Target="../media/PCR-EAPCI-TEXTBOOK-Dark-v24778.png"/>
  <Relationship Id="rId4" Type="http://schemas.openxmlformats.org/officeDocument/2006/relationships/image" Target="../media/1710c98775d408a380a2b290bf1745c04779.png"/>
  <Relationship Id="rId5" Type="http://schemas.openxmlformats.org/officeDocument/2006/relationships/image" Target="../media/359_5008_Figure-164780.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Echocardiographic, Fluoroscopic and CT guidance for transcatheter structural and coronary intervent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Echocardiographic, Fluoroscopic and CT guidance for 
transcatheter structural and coronary interventions]]></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6]]></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Bicaval view. MSCT (A), fluoroscopic (B), conventional and modified TEE (C-D) and TEE Live 3D (E-F) bicaval matching views of the right atrium. The modified echocardiographic displays were inverted left/right and rotated 90 clockwise from the classical TEE bicaval view. In this view the superior and inferior venae cavae (turquoise and orange circles, respectively) can be visualized both in plane as well as the inferior vena cava and the interatrial septum (green circle). The fluoroscopic is obtained by angulating the C-arm in a LAO90°/CRA10° projection. Tricuspid valve (violet circle) is “en face” and its anterior (yellow line), posterior (blue line) and septal (white line) leaflets are separated.]]></a:t>
            </a:r>
          </a:p>
        </p:txBody>
      </p:sp>
      <p:pic>
        <p:nvPicPr>
          <p:cNvPr id="9" name="359_5008_Figure 16" descr=""/>
          <p:cNvPicPr>
            <a:picLocks noChangeAspect="1"/>
          </p:cNvPicPr>
          <p:nvPr/>
        </p:nvPicPr>
        <p:blipFill>
          <a:blip r:embed="rId5"/>
          <a:stretch>
            <a:fillRect/>
          </a:stretch>
        </p:blipFill>
        <p:spPr>
          <a:xfrm>
            <a:off x="3124200" y="952500"/>
            <a:ext cx="5943600" cy="3343275"/>
          </a:xfrm>
          <a:prstGeom prst="rect">
            <a:avLst/>
          </a:prstGeom>
          <a:noFill/>
        </p:spPr>
      </p:pic>
    </p:spTree>
  </p:cSld>
  <p:clrMapOvr>
    <a:masterClrMapping/>
  </p:clrMapOvr>
</p:sld>
</file>

<file path=ppt/theme/theme1.xml><?xml version="1.0" encoding="utf-8"?>
<a:theme xmlns:a="http://schemas.openxmlformats.org/drawingml/2006/main" name="Theme36">
  <a:themeElements>
    <a:clrScheme name="Theme3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2025-07-31T08:39:11Z</dcterms:created>
  <dcterms:modified xsi:type="dcterms:W3CDTF">2025-07-31T08:39:11Z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