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05.jpg"/>
  <Relationship Id="rId3" Type="http://schemas.openxmlformats.org/officeDocument/2006/relationships/image" Target="../media/PCR-EAPCI-TEXTBOOK-Dark-v24906.png"/>
  <Relationship Id="rId4" Type="http://schemas.openxmlformats.org/officeDocument/2006/relationships/image" Target="../media/9deba1f642c687ce874bd5e61ce1706d4907.png"/>
  <Relationship Id="rId5" Type="http://schemas.openxmlformats.org/officeDocument/2006/relationships/image" Target="../media/359_5009_Figure-17490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hamber view anatomy of the Coronary Sinus. (A) MSCT, (B) endovascular, and (C) fluoroscopic en face view of the coronary sinus (CS) (red dotted circle). (D) S-curve of the CS depicting the angulations of the 2-chamber (yellow), 3-chamber (red), and 1-chamber (blue) views. The 2 eye symbols describe the position of the x-ray detector in the corresponding fluoroscopic view; orange corresponds to E and F and blue to G and H. (E) The MSCT axial slice is in the same orientation of F, which shows the ostium of the CS (red dashed line) in plane. The distal course of the CS is shown by the red asterisk. (G) The MSCT sagittal slice is in the same orientation of H, which shows the ostium of the CS in plane and its course, in a short-axis view.]]></a:t>
            </a:r>
          </a:p>
        </p:txBody>
      </p:sp>
      <p:pic>
        <p:nvPicPr>
          <p:cNvPr id="9" name="359_5009_Figure 17" descr=""/>
          <p:cNvPicPr>
            <a:picLocks noChangeAspect="1"/>
          </p:cNvPicPr>
          <p:nvPr/>
        </p:nvPicPr>
        <p:blipFill>
          <a:blip r:embed="rId5"/>
          <a:stretch>
            <a:fillRect/>
          </a:stretch>
        </p:blipFill>
        <p:spPr>
          <a:xfrm>
            <a:off x="3362325" y="952500"/>
            <a:ext cx="5457825" cy="3343275"/>
          </a:xfrm>
          <a:prstGeom prst="rect">
            <a:avLst/>
          </a:prstGeom>
          <a:noFill/>
        </p:spPr>
      </p:pic>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2025-07-31T08:39:11Z</dcterms:created>
  <dcterms:modified xsi:type="dcterms:W3CDTF">2025-07-31T08:39:11Z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