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81.jpg"/>
  <Relationship Id="rId3" Type="http://schemas.openxmlformats.org/officeDocument/2006/relationships/image" Target="../media/PCR-EAPCI-TEXTBOOK-Dark-v24782.png"/>
  <Relationship Id="rId4" Type="http://schemas.openxmlformats.org/officeDocument/2006/relationships/image" Target="../media/a81252110cbca386d45c8656fe71939d4783.png"/>
  <Relationship Id="rId5" Type="http://schemas.openxmlformats.org/officeDocument/2006/relationships/image" Target="../media/359_5010_Figure-1847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ight ventricle outflow tract (RVOT)-pulmonary artery view. MSCT, fluoroscopic, conventional and modified transthoracic echocardiographic views of the RVOT and PA. The RVOT and the PA appear elongated and separated by the annulus of the pulmonary valve (PV) (white dotted line). The fluoroscopic is obtained by angulating the C-arm in a LAO90°/CRA10° projection. The conventional transgastric view was flipped upside-down to reproduce the MSCT and fluoroscopic views.]]></a:t>
            </a:r>
          </a:p>
        </p:txBody>
      </p:sp>
      <p:pic>
        <p:nvPicPr>
          <p:cNvPr id="9" name="359_5010_Figure 18"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