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2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909.jpg"/>
  <Relationship Id="rId3" Type="http://schemas.openxmlformats.org/officeDocument/2006/relationships/image" Target="../media/PCR-EAPCI-TEXTBOOK-Dark-v24910.png"/>
  <Relationship Id="rId4" Type="http://schemas.openxmlformats.org/officeDocument/2006/relationships/image" Target="../media/fbd81728d2b15fcd9a64f4ab9668d2ba4911.png"/>
  <Relationship Id="rId5" Type="http://schemas.openxmlformats.org/officeDocument/2006/relationships/image" Target="../media/359_5011_Figure-194912.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Echocardiographic, Fluoroscopic and CT guidance for transcatheter structural and coronary intervent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Echocardiographic, Fluoroscopic and CT guidance for 
transcatheter structural and coronary interventions]]></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9]]></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Equation defining an optimal projection curve. Given an en-face viewing angle of a structure, it is possible to derive an optimal projection curve representing all the combinations of view angles in which the structure is seen in plane (perpendicular to its axis of symmetry) by the shown equation where: ∅ is the cranio-caudal angle of the optimal projection curve at RAO/LAO angle θ and; ∅ en-face and θ en-face are respectively the CRA/CAU and RAO/LAO angles of the structure viewed en-face. Alternatively, optimal projection curves can be generated from two random perpendicular views of the structure, instead of one en-face view.]]></a:t>
            </a:r>
          </a:p>
        </p:txBody>
      </p:sp>
      <p:pic>
        <p:nvPicPr>
          <p:cNvPr id="9" name="359_5011_Figure 19" descr=""/>
          <p:cNvPicPr>
            <a:picLocks noChangeAspect="1"/>
          </p:cNvPicPr>
          <p:nvPr/>
        </p:nvPicPr>
        <p:blipFill>
          <a:blip r:embed="rId5"/>
          <a:stretch>
            <a:fillRect/>
          </a:stretch>
        </p:blipFill>
        <p:spPr>
          <a:xfrm>
            <a:off x="2676525" y="1133475"/>
            <a:ext cx="6838950" cy="2971800"/>
          </a:xfrm>
          <a:prstGeom prst="rect">
            <a:avLst/>
          </a:prstGeom>
          <a:noFill/>
        </p:spPr>
      </p:pic>
    </p:spTree>
  </p:cSld>
  <p:clrMapOvr>
    <a:masterClrMapping/>
  </p:clrMapOvr>
</p:sld>
</file>

<file path=ppt/theme/theme1.xml><?xml version="1.0" encoding="utf-8"?>
<a:theme xmlns:a="http://schemas.openxmlformats.org/drawingml/2006/main" name="Theme84">
  <a:themeElements>
    <a:clrScheme name="Theme8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2025-07-31T08:39:11Z</dcterms:created>
  <dcterms:modified xsi:type="dcterms:W3CDTF">2025-07-31T08:39:11Z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