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785.jpg"/>
  <Relationship Id="rId3" Type="http://schemas.openxmlformats.org/officeDocument/2006/relationships/image" Target="../media/PCR-EAPCI-TEXTBOOK-Dark-v24786.png"/>
  <Relationship Id="rId4" Type="http://schemas.openxmlformats.org/officeDocument/2006/relationships/image" Target="../media/fb655e8f30a29671377c0116d47ba62f4787.png"/>
  <Relationship Id="rId5" Type="http://schemas.openxmlformats.org/officeDocument/2006/relationships/image" Target="../media/359_5012_Figure-2047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Optimal projection curves. An optimal projection curve is a S-shaped curve consisting of continuous pairs of optimal C-arm projections in which the structure appears in plane (i.e. perpendicular to the operator). Optimal projection S-curves varies between different structures depending on their spatial orientation. Intersection points of two S-curves represents C-arm coordinates in which the two structure are projected in plane.]]></a:t>
            </a:r>
          </a:p>
        </p:txBody>
      </p:sp>
      <p:pic>
        <p:nvPicPr>
          <p:cNvPr id="9" name="359_5012_Figure 2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00375" y="1419225"/>
            <a:ext cx="6191250" cy="2895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2025-07-31T08:39:11Z</dcterms:created>
  <dcterms:modified xsi:type="dcterms:W3CDTF">2025-07-31T08:39:11Z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