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793.jpg"/>
  <Relationship Id="rId3" Type="http://schemas.openxmlformats.org/officeDocument/2006/relationships/image" Target="../media/PCR-EAPCI-TEXTBOOK-Dark-v24794.png"/>
  <Relationship Id="rId4" Type="http://schemas.openxmlformats.org/officeDocument/2006/relationships/image" Target="../media/fefce6f90df6a1bc72c23f79db5428604795.png"/>
  <Relationship Id="rId5" Type="http://schemas.openxmlformats.org/officeDocument/2006/relationships/image" Target="../media/359_5016_Figure-2447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mpact of implantation view on perception of aortic arch, aortic annulus and LVOT. The aortic arch is typically more closed and the aortic annulus plane more horizontal in an R-L cusp overlap view (compared with a 3-cusp coplanar view). Working in an R-L cusp overlap view also typically shows the minor axis of the aortic annulus (translating into a 3-chamber view) and elongation of the LVOT, whereas a 3-cusp coplanar projection shows the major axis of the aortic annulus (translating into a 2-chamber view) and foreshortening of the LVOT (white rectangle). LAO, left anterior oblique; RAO, right anterior oblique; CRA, cranial; CAU, caudal; LVOT, left ventricle outflow tract [12].]]></a:t>
            </a:r>
          </a:p>
        </p:txBody>
      </p:sp>
      <p:pic>
        <p:nvPicPr>
          <p:cNvPr id="9" name="359_5016_Figure 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