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21.jpg"/>
  <Relationship Id="rId3" Type="http://schemas.openxmlformats.org/officeDocument/2006/relationships/image" Target="../media/PCR-EAPCI-TEXTBOOK-Dark-v24922.png"/>
  <Relationship Id="rId4" Type="http://schemas.openxmlformats.org/officeDocument/2006/relationships/image" Target="../media/39f1d7919f764dcd7448eca5e2f34a8c4923.png"/>
  <Relationship Id="rId5" Type="http://schemas.openxmlformats.org/officeDocument/2006/relationships/image" Target="../media/359_5017_Figure-2549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“double S-curve” model for definition of optimal projection for TAVI. Step 1 (A) - The S-curve of the aortic valve annulus, representing the perpendicular views of the annular plan, is generated (FluoroCT software 1.1.1). Step 2 (B) - Two random projections (e.g. RAO and LAO) of the delivery catheter marker in plane (without parallax) are obtained during the procedure. Step 3 (C) - The two fluoroscopic coordinates are formulated to generate the S-curve of delivery catheter using the FluoroCT software 1.1.1. The coordinates of intersection between the two S-curves (red dot) are then defined as the optimal projection for implantation with a pre-set deviation “tolerance” of ~5% (green deltoid).]]></a:t>
            </a:r>
          </a:p>
        </p:txBody>
      </p:sp>
      <p:pic>
        <p:nvPicPr>
          <p:cNvPr id="9" name="359_5017_Figure 2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3525" y="952500"/>
            <a:ext cx="1495425" cy="3324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2025-07-31T08:39:11Z</dcterms:created>
  <dcterms:modified xsi:type="dcterms:W3CDTF">2025-07-31T08:39:11Z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