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801.jpg"/>
  <Relationship Id="rId3" Type="http://schemas.openxmlformats.org/officeDocument/2006/relationships/image" Target="../media/PCR-EAPCI-TEXTBOOK-Dark-v24802.png"/>
  <Relationship Id="rId4" Type="http://schemas.openxmlformats.org/officeDocument/2006/relationships/image" Target="../media/e36bd5915dcb8236a023c5d7251bf51c4803.png"/>
  <Relationship Id="rId5" Type="http://schemas.openxmlformats.org/officeDocument/2006/relationships/image" Target="../media/359_5020_Figure-28480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Echocardiographic, Fluoroscopic and CT guidance for transcatheter structural and coronary intervention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285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Echocardiographic, Fluoroscopic and CT guidance for 
transcatheter structural and coronary intervention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315075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oracio Medina de Chazal, Ali Zgheib, Angelo Quagliana, Michael Chetrit, Jean Buithieu, Giuseppe Martucci, Marco 
Spaziano, Ali Abualsaud, Ole de Baker, Laurence Campens, Pascal Theriault-Lauzier, Jeremy Ben-Shoshan, Nicolo Piazz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733925"/>
            <a:ext cx="9906000" cy="13620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8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Optimal Fluoroscopic Views to Expose the Coronary Ostia/Coronary Access. The first method is based on fluoroscopic isolation of the right and left coronary ostia, projecting the RCA ostium at the left-hand side and the LCA ostium at the right-hand side, respectively. In the second method, one determines the fluoroscopic projection in which the S-curves of the aortic annulus plane and RCA/LCA ostium intersect, projecting both the aortic annulus and RCA/LCA ostium in plane. RCA: right coronary artery, LCA: left coronary artery [12].]]></a:t>
            </a:r>
          </a:p>
        </p:txBody>
      </p:sp>
      <p:pic>
        <p:nvPicPr>
          <p:cNvPr id="9" name="359_5020_Figure 28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95600" y="952500"/>
            <a:ext cx="6381750" cy="35909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2025-07-31T08:39:11Z</dcterms:created>
  <dcterms:modified xsi:type="dcterms:W3CDTF">2025-07-31T08:39:11Z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