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3.jpg"/>
  <Relationship Id="rId3" Type="http://schemas.openxmlformats.org/officeDocument/2006/relationships/image" Target="../media/PCR-EAPCI-TEXTBOOK-Dark-v24934.png"/>
  <Relationship Id="rId4" Type="http://schemas.openxmlformats.org/officeDocument/2006/relationships/image" Target="../media/e44450c8715ffb50eb237dad0783fd4b4935.png"/>
  <Relationship Id="rId5" Type="http://schemas.openxmlformats.org/officeDocument/2006/relationships/image" Target="../media/359_5023_Figure-3149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. The typical atrial septum S-curve transects the RAO CRA, LAO CRA, and LAO CAU quadrants of the fluoroscopic grid; it is in these quadrants where the atrial septum is appreciated in plane.]]></a:t>
            </a:r>
          </a:p>
        </p:txBody>
      </p:sp>
      <p:pic>
        <p:nvPicPr>
          <p:cNvPr id="9" name="359_5023_Figure 3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