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13.jpg"/>
  <Relationship Id="rId3" Type="http://schemas.openxmlformats.org/officeDocument/2006/relationships/image" Target="../media/PCR-EAPCI-TEXTBOOK-Dark-v24814.png"/>
  <Relationship Id="rId4" Type="http://schemas.openxmlformats.org/officeDocument/2006/relationships/image" Target="../media/edc82311f7a0afe9bd66639a7e7791804815.png"/>
  <Relationship Id="rId5" Type="http://schemas.openxmlformats.org/officeDocument/2006/relationships/image" Target="../media/359_5026_Figure-34481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trial septum S-curve and fluoroscopic orientation for transeptal puncture. The orientation of the atrial septum is best appreciated in the LAO-CAU bicaval view. Vertical S-curve will translate into vertical atrial septum on the fluoroscopic screen; therefore, the needle will need a generous curve and point from left to right on the screen. Horizontal S-curve will translate into horizontal atrial septum, the needle will require less curvature as it points from inferior to superior on the fluoroscopic screen. TSP: transseptal puncture. AS: atrial septum. LAO-CAU: left anterior oblique-caudal.]]></a:t>
            </a:r>
          </a:p>
        </p:txBody>
      </p:sp>
      <p:pic>
        <p:nvPicPr>
          <p:cNvPr id="9" name="359_5026_Figure 3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952500"/>
            <a:ext cx="638175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