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41.jpg"/>
  <Relationship Id="rId3" Type="http://schemas.openxmlformats.org/officeDocument/2006/relationships/image" Target="../media/PCR-EAPCI-TEXTBOOK-Dark-v24942.png"/>
  <Relationship Id="rId4" Type="http://schemas.openxmlformats.org/officeDocument/2006/relationships/image" Target="../media/840a00609bfd76bc05d5ed4ec3614d354943.png"/>
  <Relationship Id="rId5" Type="http://schemas.openxmlformats.org/officeDocument/2006/relationships/image" Target="../media/359_5027_Figure-3549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rientation of bicaval and short-axis views for transseptal puncture. Transseptal puncture is typically guided by two transesophageal echocardiographic views:(1) short-axis and (2) bicaval views.]]></a:t>
            </a:r>
          </a:p>
        </p:txBody>
      </p:sp>
      <p:pic>
        <p:nvPicPr>
          <p:cNvPr id="9" name="359_5027_Figure 3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580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