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45.jpg"/>
  <Relationship Id="rId3" Type="http://schemas.openxmlformats.org/officeDocument/2006/relationships/image" Target="../media/PCR-EAPCI-TEXTBOOK-Dark-v24946.png"/>
  <Relationship Id="rId4" Type="http://schemas.openxmlformats.org/officeDocument/2006/relationships/image" Target="../media/3b25627f3f1e95c5a97c4e12b55977804947.png"/>
  <Relationship Id="rId5" Type="http://schemas.openxmlformats.org/officeDocument/2006/relationships/image" Target="../media/359_5029_Figure-3749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ort axis view of the aortic valve during transeptal puncture for mitral procedures. Due to the orientation between the atrial septum (pink circle) and mitral valve (turquoise circle), a posterior puncture relative to the aortic valve, will result in a higher position relative to the mitral valve plane than an anterior puncture. LAA – left atrial appendage.]]></a:t>
            </a:r>
          </a:p>
        </p:txBody>
      </p:sp>
      <p:pic>
        <p:nvPicPr>
          <p:cNvPr id="9" name="359_5029_Figure 3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6525" y="952500"/>
            <a:ext cx="68199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