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53.jpg"/>
  <Relationship Id="rId3" Type="http://schemas.openxmlformats.org/officeDocument/2006/relationships/image" Target="../media/PCR-EAPCI-TEXTBOOK-Dark-v24754.png"/>
  <Relationship Id="rId4" Type="http://schemas.openxmlformats.org/officeDocument/2006/relationships/image" Target="../media/91e617eac08a0f8a45208c7a23a34be04755.png"/>
  <Relationship Id="rId5" Type="http://schemas.openxmlformats.org/officeDocument/2006/relationships/image" Target="../media/359_4996_Figure-447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ttitudinal viewing of MSCT image simulating the C-arm rotation around a lying patient in the catheterization laboratory. (A) Sagittal view: from an anterior position structure closer to the head are labelled as cranial (CRA) and those closer to the feet are labelled as caudal (CAU). (B) Axial view: from an anterior position structure closer to the right of the patients are labelled as right anterior oblique (RAO) and those closer to the left are labelled as left anterior oblique (LAO).]]></a:t>
            </a:r>
          </a:p>
        </p:txBody>
      </p:sp>
      <p:pic>
        <p:nvPicPr>
          <p:cNvPr id="9" name="359_4996_Figure 4" descr=""/>
          <p:cNvPicPr>
            <a:picLocks noChangeAspect="1"/>
          </p:cNvPicPr>
          <p:nvPr/>
        </p:nvPicPr>
        <p:blipFill>
          <a:blip r:embed="rId5"/>
          <a:stretch>
            <a:fillRect/>
          </a:stretch>
        </p:blipFill>
        <p:spPr>
          <a:xfrm>
            <a:off x="2571750" y="952500"/>
            <a:ext cx="7029450" cy="3590925"/>
          </a:xfrm>
          <a:prstGeom prst="rect">
            <a:avLst/>
          </a:prstGeom>
          <a:noFill/>
        </p:spPr>
      </p:pic>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2025-07-31T08:39:10Z</dcterms:created>
  <dcterms:modified xsi:type="dcterms:W3CDTF">2025-07-31T08:39:10Z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