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829.jpg"/>
  <Relationship Id="rId3" Type="http://schemas.openxmlformats.org/officeDocument/2006/relationships/image" Target="../media/PCR-EAPCI-TEXTBOOK-Dark-v24830.png"/>
  <Relationship Id="rId4" Type="http://schemas.openxmlformats.org/officeDocument/2006/relationships/image" Target="../media/538c2882663bd91d068284dc653f66774831.png"/>
  <Relationship Id="rId5" Type="http://schemas.openxmlformats.org/officeDocument/2006/relationships/image" Target="../media/359_5034_Figure-42483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MSCT and fluoroscopic bicaval view relative to mitral valve. The simulated fluoroscopic bicaval view highlights the relative superior and inferior locations of the lateral and medial commissures of the mitral valve relative to the atrial septal plane. An extension of this describes the superior to inferior layout of the A1-P1 (yellow dots), A2-P2 (red dots), and A3-P3 (orange dots) segments of the mitral valve. Pink circle represents the atrial septum, turquoise circle represents the mitral valve. MSCT: multislice computed tomography.]]></a:t>
            </a:r>
          </a:p>
        </p:txBody>
      </p:sp>
      <p:pic>
        <p:nvPicPr>
          <p:cNvPr id="9" name="359_5034_Figure 42" descr=""/>
          <p:cNvPicPr>
            <a:picLocks noChangeAspect="1"/>
          </p:cNvPicPr>
          <p:nvPr/>
        </p:nvPicPr>
        <p:blipFill>
          <a:blip r:embed="rId5"/>
          <a:stretch>
            <a:fillRect/>
          </a:stretch>
        </p:blipFill>
        <p:spPr>
          <a:xfrm>
            <a:off x="2895600" y="952500"/>
            <a:ext cx="6381750" cy="3590925"/>
          </a:xfrm>
          <a:prstGeom prst="rect">
            <a:avLst/>
          </a:prstGeom>
          <a:noFill/>
        </p:spPr>
      </p:pic>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2025-07-31T08:39:12Z</dcterms:created>
  <dcterms:modified xsi:type="dcterms:W3CDTF">2025-07-31T08:39:12Z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