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833.jpg"/>
  <Relationship Id="rId3" Type="http://schemas.openxmlformats.org/officeDocument/2006/relationships/image" Target="../media/PCR-EAPCI-TEXTBOOK-Dark-v24834.png"/>
  <Relationship Id="rId4" Type="http://schemas.openxmlformats.org/officeDocument/2006/relationships/image" Target="../media/0b5b9997d565d09a69ff2e2a57d6657a4835.png"/>
  <Relationship Id="rId5" Type="http://schemas.openxmlformats.org/officeDocument/2006/relationships/image" Target="../media/Figure-4548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itral annulus S-curve. Geometric characteristics of the mitral annulus S-curve are the result of the mitral annulus orientation inside the chest. A “vertical” annulus generates an equally vertical slope of the S-curve, whereas a “horizontal” annulus results in a horizontal mitral annulus S-curve.]]></a:t>
            </a:r>
          </a:p>
        </p:txBody>
      </p:sp>
      <p:pic>
        <p:nvPicPr>
          <p:cNvPr id="9" name="Figure 4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76525" y="952500"/>
            <a:ext cx="681990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2025-07-31T08:39:12Z</dcterms:created>
  <dcterms:modified xsi:type="dcterms:W3CDTF">2025-07-31T08:39:12Z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