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4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4837.jpg"/>
  <Relationship Id="rId3" Type="http://schemas.openxmlformats.org/officeDocument/2006/relationships/image" Target="../media/PCR-EAPCI-TEXTBOOK-Dark-v24838.png"/>
  <Relationship Id="rId4" Type="http://schemas.openxmlformats.org/officeDocument/2006/relationships/image" Target="../media/32c832f6433b9818de591417580ed82b4839.png"/>
  <Relationship Id="rId5" Type="http://schemas.openxmlformats.org/officeDocument/2006/relationships/image" Target="../media/Figure-474840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Echocardiographic, Fluoroscopic and CT guidance for transcatheter structural and coronary intervention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285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Echocardiographic, Fluoroscopic and CT guidance for 
transcatheter structural and coronary intervention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Horacio Medina de Chazal, Ali Zgheib, Angelo Quagliana, Michael Chetrit, Jean Buithieu, Giuseppe Martucci, Marco 
Spaziano, Ali Abualsaud, Ole de Baker, Laurence Campens, Pascal Theriault-Lauzier, Jeremy Ben-Shoshan, Nicolo Piazz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3990975"/>
            <a:ext cx="9906000" cy="21050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7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atheter manipulation for transseptal transcatheter mitral valve procedures across different chamber views. Green panel: 1-chamber fluoroscopic view; mitral annulus (red circle), aortic annulus (yellow circle), interatrial septum (light blue circle) and left atrial appendage (violet circle) are simulated. Attitudinal orientation is indicated: superior (top), inferior (bottom), anterior (left-superior), and posterior (right-inferior). Blue and orange lines indicate the 2-chamber and 3-chamber views, respectively. A clip catheter demonstrates movement in all three panels. Blue central panel: mid esophageal TTE, fluoroscopy, and fluoroscopic simulation of the 2-chamber view. Orange central panel: mid-esophageal TTE, fluoroscopy, and fluoroscopic simulation of the 3-chamber view. Catheter movements are indicated by orange arrows for clockwise and counterclockwise rotation, and blue arrows for push and pull actions. Anterior: anterior mitral leaflet (A1-A2-A3); posterior: posterior mitral leaflet (P1-P2-P3).]]></a:t>
            </a:r>
          </a:p>
        </p:txBody>
      </p:sp>
      <p:pic>
        <p:nvPicPr>
          <p:cNvPr id="9" name="Figure 4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2350" y="952500"/>
            <a:ext cx="5057775" cy="2838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2025-07-31T08:39:12Z</dcterms:created>
  <dcterms:modified xsi:type="dcterms:W3CDTF">2025-07-31T08:39:12Z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