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69.jpg"/>
  <Relationship Id="rId3" Type="http://schemas.openxmlformats.org/officeDocument/2006/relationships/image" Target="../media/PCR-EAPCI-TEXTBOOK-Dark-v24970.png"/>
  <Relationship Id="rId4" Type="http://schemas.openxmlformats.org/officeDocument/2006/relationships/image" Target="../media/126c21ea6c66e32b5d18116d821783c04971.png"/>
  <Relationship Id="rId5" Type="http://schemas.openxmlformats.org/officeDocument/2006/relationships/image" Target="../media/Figure-4849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luoroscopic chamber views can facilitate performing more challenging interventions such as transcatheter mitral valve replacement. Step by step for a specific device implantation. 1- Wire looping around the mitral valve annulus requires a combination of 1-, 2-, and 3-chamber views while navigating with the wire around the mitral annulus. 2- Ring placement is best appreciated in 1-chamber view. 3- Prosthetic valve advancement from the interatrial septum into the mitral valve as well as mitral valve implantation is best appreciated in 4-chamber view. ]]></a:t>
            </a:r>
          </a:p>
        </p:txBody>
      </p:sp>
      <p:pic>
        <p:nvPicPr>
          <p:cNvPr id="9" name="Figure 4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952500"/>
            <a:ext cx="63817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