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41.jpg"/>
  <Relationship Id="rId3" Type="http://schemas.openxmlformats.org/officeDocument/2006/relationships/image" Target="../media/PCR-EAPCI-TEXTBOOK-Dark-v24842.png"/>
  <Relationship Id="rId4" Type="http://schemas.openxmlformats.org/officeDocument/2006/relationships/image" Target="../media/94f1dc13b5599589cb7ddd3b1830a2ee4843.png"/>
  <Relationship Id="rId5" Type="http://schemas.openxmlformats.org/officeDocument/2006/relationships/image" Target="../media/Figure-4948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238625"/>
            <a:ext cx="9906000" cy="18573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ptimal fluoroscopic view for mitral para valvular leak (PVL) plugging. Following localization using transesophageal echocardiographic (TEE) imaging, the PVL origin can be identified and labeled in the short-axis mitral annular plane viewed on cardiac multislice computed tomography. The optimal fluoroscopic projection for crossing and plugging can be determined by identifying a fluoroscopic view perpendicular to the PVL origin, thereby isolating (or lateralizing) the PVL origin. This figure illustrates 3 different PVL origins (at A3, P2 and P1 mitral valve segments), with their corresponding optimal fluoroscopic views. An example of a P2 segment PVL plugging which could be easily crossed and successfully closed using a fluoroscopic 3-chamber view is provided.  ]]></a:t>
            </a:r>
          </a:p>
        </p:txBody>
      </p:sp>
      <p:pic>
        <p:nvPicPr>
          <p:cNvPr id="9" name="Figure 4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275" y="952500"/>
            <a:ext cx="5495925" cy="3086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2025-07-31T08:39:12Z</dcterms:created>
  <dcterms:modified xsi:type="dcterms:W3CDTF">2025-07-31T08:39:12Z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