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73.jpg"/>
  <Relationship Id="rId3" Type="http://schemas.openxmlformats.org/officeDocument/2006/relationships/image" Target="../media/PCR-EAPCI-TEXTBOOK-Dark-v24974.png"/>
  <Relationship Id="rId4" Type="http://schemas.openxmlformats.org/officeDocument/2006/relationships/image" Target="../media/c3f4a6d3163928b0d87a0e3c3773d6684975.png"/>
  <Relationship Id="rId5" Type="http://schemas.openxmlformats.org/officeDocument/2006/relationships/image" Target="../media/Figure-5049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icuspid annulus S-curve. A typical tricuspid annulus S-curve travels across LAO CRA, shallow RAO CRA, and RAO CAU quadrants while the short-axis or en-face view is in steep LAO and shallow CAU angulation on the fluoroscopic grid. Chamber views emerge while transitioning across the mitral S-curve: a 4-chamber view is reached in the LAO CRA quadrants of the grid, a 3-chamber view is normally identified in shallow RAO CRA while an optimal 2-chamber is typically described in the RAO CAU quadrant. The 1-chamber or tricuspid valve short axis view is reached in LAO CAU. Fluoroscopic and TEE images are provided for each chamber view. ]]></a:t>
            </a:r>
          </a:p>
        </p:txBody>
      </p:sp>
      <p:pic>
        <p:nvPicPr>
          <p:cNvPr id="9" name="Figure 5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43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