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845.jpg"/>
  <Relationship Id="rId3" Type="http://schemas.openxmlformats.org/officeDocument/2006/relationships/image" Target="../media/PCR-EAPCI-TEXTBOOK-Dark-v24846.png"/>
  <Relationship Id="rId4" Type="http://schemas.openxmlformats.org/officeDocument/2006/relationships/image" Target="../media/8bb849e98adb5d6fc6050b744573c8514847.png"/>
  <Relationship Id="rId5" Type="http://schemas.openxmlformats.org/officeDocument/2006/relationships/image" Target="../media/Figure-51484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Echocardiographic, Fluoroscopic and CT guidance for transcatheter structural and coronary interventi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Echocardiographic, Fluoroscopic and CT guidance for 
transcatheter structural and coronary intervent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oracio Medina de Chazal, Ali Zgheib, Angelo Quagliana, Michael Chetrit, Jean Buithieu, Giuseppe Martucci, Marco 
Spaziano, Ali Abualsaud, Ole de Baker, Laurence Campens, Pascal Theriault-Lauzier, Jeremy Ben-Shoshan, Nicolo Piaz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3990975"/>
            <a:ext cx="9906000" cy="21050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5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atheter manipulation for transcatheter tricuspid valve procedures across different chamber views.Green panel: 1-chamber fluoroscopic view, tricuspid annulus (pink circle), inferior vena cava (orange circle) and superior vena cava (turquoise circle), are simulated. Attitudinal orientation is indicated: superior (top), inferior (bottom), anterior (left), and posterior (right). Blue and orange lines indicate the 3-chamber and 4-chamber views, respectively. A clip catheter demonstrates movement in all three panels. Blue central panel: MDCT, fluoroscopy, and mid-esophageal TEE of the 3-chamber view. Orange central panel: MDCT, fluoroscopy, and mid-esophageal TEE of the 4-chamber view. In the three panels, the anterior leaflet is represented by a yellow line, the posterior leaflet by a blue line, and the septal leaflet by a white line. Catheter movements are indicated by orange arrows for clockwise and counterclockwise rotation, and blue arrows for push and pull actions. A= anterior leaflet; P= posterior leaflet; S= septal leaflet.]]></a:t>
            </a:r>
          </a:p>
        </p:txBody>
      </p:sp>
      <p:pic>
        <p:nvPicPr>
          <p:cNvPr id="9" name="Figure 5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2350" y="952500"/>
            <a:ext cx="5057775" cy="28384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2025-07-31T08:39:12Z</dcterms:created>
  <dcterms:modified xsi:type="dcterms:W3CDTF">2025-07-31T08:39:12Z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