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849.jpg"/>
  <Relationship Id="rId3" Type="http://schemas.openxmlformats.org/officeDocument/2006/relationships/image" Target="../media/PCR-EAPCI-TEXTBOOK-Dark-v24850.png"/>
  <Relationship Id="rId4" Type="http://schemas.openxmlformats.org/officeDocument/2006/relationships/image" Target="../media/7e132245c55c2aaea8561c57a6dcc6004851.png"/>
  <Relationship Id="rId5" Type="http://schemas.openxmlformats.org/officeDocument/2006/relationships/image" Target="../media/Figure-53485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natomical variability (distance) between IVC and TA in a near 3-chamber view (RAO/slight CAU) in patients 1, 2, and 3, depicted in blue panels. TA (pink circle) and IVC (yellow circle) are simulated. Curved blue arrow indicates the TA approach from the IVC. Straight blue arrow indicated the distance between the IVC and the TA. Distance variability between the IVC and TA can be observed between the 3 patients. A long distance IVC-TA distance is present in patient 1, whereas the shortest IVC-TA distance is observed in patient 3.  TA= tricuspid annulus; IVC= inferior vena cava.]]></a:t>
            </a:r>
          </a:p>
        </p:txBody>
      </p:sp>
      <p:pic>
        <p:nvPicPr>
          <p:cNvPr id="9" name="Figure 53" descr=""/>
          <p:cNvPicPr>
            <a:picLocks noChangeAspect="1"/>
          </p:cNvPicPr>
          <p:nvPr/>
        </p:nvPicPr>
        <p:blipFill>
          <a:blip r:embed="rId5"/>
          <a:stretch>
            <a:fillRect/>
          </a:stretch>
        </p:blipFill>
        <p:spPr>
          <a:xfrm>
            <a:off x="2895600" y="952500"/>
            <a:ext cx="6381750" cy="3590925"/>
          </a:xfrm>
          <a:prstGeom prst="rect">
            <a:avLst/>
          </a:prstGeom>
          <a:noFill/>
        </p:spPr>
      </p:pic>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2025-07-31T08:39:12Z</dcterms:created>
  <dcterms:modified xsi:type="dcterms:W3CDTF">2025-07-31T08:39:12Z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