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85.jpg"/>
  <Relationship Id="rId3" Type="http://schemas.openxmlformats.org/officeDocument/2006/relationships/image" Target="../media/PCR-EAPCI-TEXTBOOK-Dark-v24986.png"/>
  <Relationship Id="rId4" Type="http://schemas.openxmlformats.org/officeDocument/2006/relationships/image" Target="../media/e821af8d7d224284b5907ba43266de2a4987.png"/>
  <Relationship Id="rId5" Type="http://schemas.openxmlformats.org/officeDocument/2006/relationships/image" Target="../media/Figure-56498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rdiac short and long axes in a four-chamber view (LAO CRA) during coronary angiography. The coronary tree sprawls on an atrioventricular/short-axis, extending rightward and inferiorly, and an interventricular/long-axis, extending leftward and inferiorly (A). Left ventricle angiogram in a four-chamber view shows the anterolateral, apical and anteroseptal walls of the left ventricle (B). The RCA circumvents the tricuspid valve along the atrioventricular axis (C). The LAD artery runs leftward and inferiorly toward the apex along the interventricular cardiac axis (D).]]></a:t>
            </a:r>
          </a:p>
        </p:txBody>
      </p:sp>
      <p:pic>
        <p:nvPicPr>
          <p:cNvPr id="9" name="Figure 56" descr=""/>
          <p:cNvPicPr>
            <a:picLocks noChangeAspect="1"/>
          </p:cNvPicPr>
          <p:nvPr/>
        </p:nvPicPr>
        <p:blipFill>
          <a:blip r:embed="rId5"/>
          <a:stretch>
            <a:fillRect/>
          </a:stretch>
        </p:blipFill>
        <p:spPr>
          <a:xfrm>
            <a:off x="4314825" y="952500"/>
            <a:ext cx="3552825" cy="3590925"/>
          </a:xfrm>
          <a:prstGeom prst="rect">
            <a:avLst/>
          </a:prstGeom>
          <a:noFill/>
        </p:spPr>
      </p:pic>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