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857.jpg"/>
  <Relationship Id="rId3" Type="http://schemas.openxmlformats.org/officeDocument/2006/relationships/image" Target="../media/PCR-EAPCI-TEXTBOOK-Dark-v24858.png"/>
  <Relationship Id="rId4" Type="http://schemas.openxmlformats.org/officeDocument/2006/relationships/image" Target="../media/7c225967fa269b0a203abe8941d2a29f4859.png"/>
  <Relationship Id="rId5" Type="http://schemas.openxmlformats.org/officeDocument/2006/relationships/image" Target="../media/Figure-574860.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981575"/>
            <a:ext cx="9906000" cy="11144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oronary anatomy from a fluoroscopic one chamber view of the left heart (LAO CAU). In this view the RCA (purple) and circumflex (yellow) are seen elongated in its course along atrioventricular groove. The posterior descending artery is foreshortened. The LAD (red) is foreshortened within the interventricular groove. ]]></a:t>
            </a:r>
          </a:p>
        </p:txBody>
      </p:sp>
      <p:pic>
        <p:nvPicPr>
          <p:cNvPr id="9" name="Figure 57" descr=""/>
          <p:cNvPicPr>
            <a:picLocks noChangeAspect="1"/>
          </p:cNvPicPr>
          <p:nvPr/>
        </p:nvPicPr>
        <p:blipFill>
          <a:blip r:embed="rId5"/>
          <a:stretch>
            <a:fillRect/>
          </a:stretch>
        </p:blipFill>
        <p:spPr>
          <a:xfrm>
            <a:off x="2466975" y="1285875"/>
            <a:ext cx="7258050" cy="3162300"/>
          </a:xfrm>
          <a:prstGeom prst="rect">
            <a:avLst/>
          </a:prstGeom>
          <a:noFill/>
        </p:spPr>
      </p:pic>
    </p:spTree>
  </p:cSld>
  <p:clrMapOvr>
    <a:masterClrMapping/>
  </p:clrMapOvr>
</p:sld>
</file>

<file path=ppt/theme/theme1.xml><?xml version="1.0" encoding="utf-8"?>
<a:theme xmlns:a="http://schemas.openxmlformats.org/drawingml/2006/main" name="Theme62">
  <a:themeElements>
    <a:clrScheme name="Theme6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