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989.jpg"/>
  <Relationship Id="rId3" Type="http://schemas.openxmlformats.org/officeDocument/2006/relationships/image" Target="../media/PCR-EAPCI-TEXTBOOK-Dark-v24990.png"/>
  <Relationship Id="rId4" Type="http://schemas.openxmlformats.org/officeDocument/2006/relationships/image" Target="../media/e70cda3957999b4f2835332cd329cee44991.png"/>
  <Relationship Id="rId5" Type="http://schemas.openxmlformats.org/officeDocument/2006/relationships/image" Target="../media/Figure-58499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58]]></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oronary anatomy from a fluoroscopic two chamber view of the left heart (RAO CRA). In this view the LAD is seen fully elongated in its course along the anterior wall (red) and the circumflex artery is foreshortened within the atrioventricular groove (yellow-green). The mid-RCA (purple) can be also appreciated while the proximal and distal parts are foreshortened.]]></a:t>
            </a:r>
          </a:p>
        </p:txBody>
      </p:sp>
      <p:pic>
        <p:nvPicPr>
          <p:cNvPr id="9" name="Figure 58" descr=""/>
          <p:cNvPicPr>
            <a:picLocks noChangeAspect="1"/>
          </p:cNvPicPr>
          <p:nvPr/>
        </p:nvPicPr>
        <p:blipFill>
          <a:blip r:embed="rId5"/>
          <a:stretch>
            <a:fillRect/>
          </a:stretch>
        </p:blipFill>
        <p:spPr>
          <a:xfrm>
            <a:off x="2886075" y="1228725"/>
            <a:ext cx="6419850" cy="3276600"/>
          </a:xfrm>
          <a:prstGeom prst="rect">
            <a:avLst/>
          </a:prstGeom>
          <a:noFill/>
        </p:spPr>
      </p:pic>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2025-07-31T08:39:12Z</dcterms:created>
  <dcterms:modified xsi:type="dcterms:W3CDTF">2025-07-31T08:39:12Z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