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69.jpg"/>
  <Relationship Id="rId3" Type="http://schemas.openxmlformats.org/officeDocument/2006/relationships/image" Target="../media/PCR-EAPCI-TEXTBOOK-Dark-v24870.png"/>
  <Relationship Id="rId4" Type="http://schemas.openxmlformats.org/officeDocument/2006/relationships/image" Target="../media/3df3f0dbd41ecf679397d5006f5b47074871.png"/>
  <Relationship Id="rId5" Type="http://schemas.openxmlformats.org/officeDocument/2006/relationships/image" Target="../media/Figure-63487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Optimal fluoroscopic projections of coronary ostia and bifurcations defined by CCTA. Shown are optimal viewing angles for PCI of the right and left coronary ostia, as well as coronary bifurcations based on a retrospective analysis of 100 consecutive patients who underwent CTCA for suspected CAD.]]></a:t>
            </a:r>
          </a:p>
        </p:txBody>
      </p:sp>
      <p:pic>
        <p:nvPicPr>
          <p:cNvPr id="9" name="Figure 63" descr=""/>
          <p:cNvPicPr>
            <a:picLocks noChangeAspect="1"/>
          </p:cNvPicPr>
          <p:nvPr/>
        </p:nvPicPr>
        <p:blipFill>
          <a:blip r:embed="rId5"/>
          <a:stretch>
            <a:fillRect/>
          </a:stretch>
        </p:blipFill>
        <p:spPr>
          <a:xfrm>
            <a:off x="3000375" y="952500"/>
            <a:ext cx="6181725" cy="4076700"/>
          </a:xfrm>
          <a:prstGeom prst="rect">
            <a:avLst/>
          </a:prstGeom>
          <a:noFill/>
        </p:spPr>
      </p:pic>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