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761.jpg"/>
  <Relationship Id="rId3" Type="http://schemas.openxmlformats.org/officeDocument/2006/relationships/image" Target="../media/PCR-EAPCI-TEXTBOOK-Dark-v24762.png"/>
  <Relationship Id="rId4" Type="http://schemas.openxmlformats.org/officeDocument/2006/relationships/image" Target="../media/2d940d0379d0505a60061b5b4348dc274763.png"/>
  <Relationship Id="rId5" Type="http://schemas.openxmlformats.org/officeDocument/2006/relationships/image" Target="../media/359_5000_Figure-8476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luoroscopic chamber views of the left heart. The region of fluoroscopic angulations corresponding to each of the chamber views of the left heart is shown. The mitral valve, aortic valve and atrial septum are traced in blue, yellow and green respectively. Average coordinates appear in Figure 5. CAU: caudal; CRA: cranial; LAO: left anterior oblique; RAO: right anterior oblique.]]></a:t>
            </a:r>
          </a:p>
        </p:txBody>
      </p:sp>
      <p:pic>
        <p:nvPicPr>
          <p:cNvPr id="9" name="359_5000_Figure 8" descr=""/>
          <p:cNvPicPr>
            <a:picLocks noChangeAspect="1"/>
          </p:cNvPicPr>
          <p:nvPr/>
        </p:nvPicPr>
        <p:blipFill>
          <a:blip r:embed="rId5"/>
          <a:stretch>
            <a:fillRect/>
          </a:stretch>
        </p:blipFill>
        <p:spPr>
          <a:xfrm>
            <a:off x="3200400" y="952500"/>
            <a:ext cx="5772150" cy="3838575"/>
          </a:xfrm>
          <a:prstGeom prst="rect">
            <a:avLst/>
          </a:prstGeom>
          <a:noFill/>
        </p:spPr>
      </p:pic>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2025-07-31T08:39:11Z</dcterms:created>
  <dcterms:modified xsi:type="dcterms:W3CDTF">2025-07-31T08:39:11Z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