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01.jpg"/>
  <Relationship Id="rId3" Type="http://schemas.openxmlformats.org/officeDocument/2006/relationships/image" Target="../media/PCR-EAPCI-TEXTBOOK-Dark-v25002.png"/>
  <Relationship Id="rId4" Type="http://schemas.openxmlformats.org/officeDocument/2006/relationships/image" Target="../media/3e65909d09a8512102d01acfc03977825003.png"/>
  <Relationship Id="rId5" Type="http://schemas.openxmlformats.org/officeDocument/2006/relationships/image" Target="../media/Video-1-thumbnail50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aortic annulus S-curve and cusp/commissural orientation. The orientation of the aortic valve cusps and commissures depends on the fluoroscopic projection used. This video shows the cusp and commissural orientation from six different fluoroscopic views along the aortic annulus S-curve. Fluoroscopic simulation is shown on the right of the screen. Left coronary cusp: red cusp and red line on fluoroscopic simulation; right coronary cusp: green cusp and green line on fluoroscopic simulation; non-coronary cusp: yellow cusp and yellow line on fluoroscopic simulation. ]]></a:t>
            </a:r>
          </a:p>
        </p:txBody>
      </p:sp>
      <p:pic>
        <p:nvPicPr>
          <p:cNvPr id="9" name="Video 1" descr=""/>
          <p:cNvPicPr>
            <a:picLocks noChangeAspect="1"/>
          </p:cNvPicPr>
          <p:nvPr/>
        </p:nvPicPr>
        <p:blipFill>
          <a:blip r:embed="rId5"/>
          <a:stretch>
            <a:fillRect/>
          </a:stretch>
        </p:blipFill>
        <p:spPr>
          <a:xfrm>
            <a:off x="3552825" y="1314450"/>
            <a:ext cx="5076825" cy="2857500"/>
          </a:xfrm>
          <a:prstGeom prst="rect">
            <a:avLst/>
          </a:prstGeom>
          <a:noFill/>
        </p:spPr>
      </p:pic>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