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73.jpg"/>
  <Relationship Id="rId3" Type="http://schemas.openxmlformats.org/officeDocument/2006/relationships/image" Target="../media/PCR-EAPCI-TEXTBOOK-Dark-v24874.png"/>
  <Relationship Id="rId4" Type="http://schemas.openxmlformats.org/officeDocument/2006/relationships/image" Target="../media/2205b474c43ae3928fb97018ae3f98614875.png"/>
  <Relationship Id="rId5" Type="http://schemas.openxmlformats.org/officeDocument/2006/relationships/image" Target="../media/Video-2-(1)-thumbnail48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Video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elation between transseptal puncture height and mitral valve height. The video shows the relation between transseptal puncture height (infero-superior aspect) with mitral valve height (antero-posterior aspect). The atrial septum (pink circle) and mitral valve (turquoise circle) are sequentially depicted in bicaval (LAO-CAU), short axis of the aortic valve (RAO-CRA), and 4-chamber view (LAO-CRA). Despite two similarly appearing punctures on the bicaval view (i.e. superior punctures), the anterior (yellow dot) and posterior (red dot) punctures from the short axis perspective translate into low and high heights from the mitral valve plane, respectively.  ]]></a:t>
            </a:r>
          </a:p>
        </p:txBody>
      </p:sp>
      <p:pic>
        <p:nvPicPr>
          <p:cNvPr id="9" name="Video-2 (1)" descr=""/>
          <p:cNvPicPr>
            <a:picLocks noChangeAspect="1"/>
          </p:cNvPicPr>
          <p:nvPr/>
        </p:nvPicPr>
        <p:blipFill>
          <a:blip r:embed="rId5"/>
          <a:stretch>
            <a:fillRect/>
          </a:stretch>
        </p:blipFill>
        <p:spPr>
          <a:xfrm>
            <a:off x="3952875" y="1190625"/>
            <a:ext cx="4286250" cy="2857500"/>
          </a:xfrm>
          <a:prstGeom prst="rect">
            <a:avLst/>
          </a:prstGeom>
          <a:noFill/>
        </p:spPr>
      </p:pic>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