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005.jpg"/>
  <Relationship Id="rId3" Type="http://schemas.openxmlformats.org/officeDocument/2006/relationships/image" Target="../media/PCR-EAPCI-TEXTBOOK-Dark-v25006.png"/>
  <Relationship Id="rId4" Type="http://schemas.openxmlformats.org/officeDocument/2006/relationships/image" Target="../media/3fbb0f132405c457a864f0266a3d026c5007.png"/>
  <Relationship Id="rId5" Type="http://schemas.openxmlformats.org/officeDocument/2006/relationships/image" Target="../media/Video-3-(1)-thumbnail50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 between transseptal puncture height and mitral valve height. The video shows the relation between transseptal puncture height (infero-superior aspect) with mitral valve height (antero-posterior aspect). The atrial septum (pink circle) and mitral valve (turquoise circle) are sequentially depicted in bicaval (LAO-CAU), and four chamber view (LAO-CRA). Despite two different appearing punctures on the bicaval view (i.e. superior and inferior punctures), the superior (red dot) and inferior (green dot) punctures from the four 4-chamber perspective translate into a same/nearly same height from the mitral valve plane. ]]></a:t>
            </a:r>
          </a:p>
        </p:txBody>
      </p:sp>
      <p:pic>
        <p:nvPicPr>
          <p:cNvPr id="9" name="Video-3 (1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3350" y="1190625"/>
            <a:ext cx="43053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2025-07-31T08:39:13Z</dcterms:created>
  <dcterms:modified xsi:type="dcterms:W3CDTF">2025-07-31T08:39:13Z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