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549.jpg"/>
  <Relationship Id="rId3" Type="http://schemas.openxmlformats.org/officeDocument/2006/relationships/image" Target="../media/PCR-EAPCI-TEXTBOOK-Dark-v23550.png"/>
  <Relationship Id="rId4" Type="http://schemas.openxmlformats.org/officeDocument/2006/relationships/image" Target="../media/ea5033f428cf33633976e16c8f4f50563551.png"/>
  <Relationship Id="rId5" Type="http://schemas.openxmlformats.org/officeDocument/2006/relationships/image" Target="../media/146_4344_404figure135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thics in cardiovascular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thics in cardiovascular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ter Lan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verview of normative and applied ethics’s categories. Categories of ethics based on nomenclature employed in philosophical literature (blue) and categories particularly relevant to medical ethics (green) are shown.]]></a:t>
            </a:r>
          </a:p>
        </p:txBody>
      </p:sp>
      <p:pic>
        <p:nvPicPr>
          <p:cNvPr id="9" name="146_4344_404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5150" y="1047750"/>
            <a:ext cx="5981700" cy="3886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2025-07-31T08:38:39Z</dcterms:created>
  <dcterms:modified xsi:type="dcterms:W3CDTF">2025-07-31T08:38:39Z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