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453.jpg"/>
  <Relationship Id="rId3" Type="http://schemas.openxmlformats.org/officeDocument/2006/relationships/image" Target="../media/PCR-EAPCI-TEXTBOOK-Dark-v23454.png"/>
  <Relationship Id="rId4" Type="http://schemas.openxmlformats.org/officeDocument/2006/relationships/image" Target="../media/2ec97a3490e353546cfa2a8d0784afe63455.png"/>
  <Relationship Id="rId5" Type="http://schemas.openxmlformats.org/officeDocument/2006/relationships/image" Target="../media/146_4987_figure434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thics in cardiovascular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thics in cardiovascular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ter Lan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wn is the operator and the leader of the team juggling with multiple tasks and responsibilities. The leader’s main objective is keeping all tasks and responsibilities under control.]]></a:t>
            </a:r>
          </a:p>
        </p:txBody>
      </p:sp>
      <p:pic>
        <p:nvPicPr>
          <p:cNvPr id="9" name="146_4987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1550" y="952500"/>
            <a:ext cx="26193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2025-07-31T08:38:39Z</dcterms:created>
  <dcterms:modified xsi:type="dcterms:W3CDTF">2025-07-31T08:38:39Z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