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581.jpg"/>
  <Relationship Id="rId3" Type="http://schemas.openxmlformats.org/officeDocument/2006/relationships/image" Target="../media/PCR-EAPCI-TEXTBOOK-Dark-v23582.png"/>
  <Relationship Id="rId4" Type="http://schemas.openxmlformats.org/officeDocument/2006/relationships/image" Target="../media/c64f26ead1030ed0671334a245fc82f63583.png"/>
  <Relationship Id="rId5" Type="http://schemas.openxmlformats.org/officeDocument/2006/relationships/image" Target="../media/table_13358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thics in cardiovascular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thics in cardiovascular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ter Lanz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table_1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6750" y="952500"/>
            <a:ext cx="3228975" cy="4581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2025-07-31T08:38:40Z</dcterms:created>
  <dcterms:modified xsi:type="dcterms:W3CDTF">2025-07-31T08:38:40Z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