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481.jpg"/>
  <Relationship Id="rId3" Type="http://schemas.openxmlformats.org/officeDocument/2006/relationships/image" Target="../media/PCR-EAPCI-TEXTBOOK-Dark-v23482.png"/>
  <Relationship Id="rId4" Type="http://schemas.openxmlformats.org/officeDocument/2006/relationships/image" Target="../media/ceb92d33e4c04e02d09a5161272d51c43483.png"/>
  <Relationship Id="rId5" Type="http://schemas.openxmlformats.org/officeDocument/2006/relationships/image" Target="../media/table_1434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thics in cardiovascular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thics in cardiovascular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ter Lanz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table_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95750" y="952500"/>
            <a:ext cx="3981450" cy="4581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2025-07-31T08:38:40Z</dcterms:created>
  <dcterms:modified xsi:type="dcterms:W3CDTF">2025-07-31T08:38:40Z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