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469.jpg"/>
  <Relationship Id="rId3" Type="http://schemas.openxmlformats.org/officeDocument/2006/relationships/image" Target="../media/PCR-EAPCI-TEXTBOOK-Dark-v23470.png"/>
  <Relationship Id="rId4" Type="http://schemas.openxmlformats.org/officeDocument/2006/relationships/image" Target="../media/1b7c3596a5f6378aac64a6940746c4ec3471.png"/>
  <Relationship Id="rId5" Type="http://schemas.openxmlformats.org/officeDocument/2006/relationships/image" Target="../media/table_0834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thics in cardiovascular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thics in cardiovascular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ter Lan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table_0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0" y="1114425"/>
            <a:ext cx="7620000" cy="4248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2025-07-31T08:38:40Z</dcterms:created>
  <dcterms:modified xsi:type="dcterms:W3CDTF">2025-07-31T08:38:40Z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