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573.jpg"/>
  <Relationship Id="rId3" Type="http://schemas.openxmlformats.org/officeDocument/2006/relationships/image" Target="../media/PCR-EAPCI-TEXTBOOK-Dark-v23574.png"/>
  <Relationship Id="rId4" Type="http://schemas.openxmlformats.org/officeDocument/2006/relationships/image" Target="../media/3068eadffe26da4995c701e8c838bf933575.png"/>
  <Relationship Id="rId5" Type="http://schemas.openxmlformats.org/officeDocument/2006/relationships/image" Target="../media/table_0935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thics in cardiovascular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thics in cardiovascular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ter Lan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table_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1609725"/>
            <a:ext cx="7620000" cy="3257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2025-07-31T08:38:40Z</dcterms:created>
  <dcterms:modified xsi:type="dcterms:W3CDTF">2025-07-31T08:38:40Z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