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049.jpg"/>
  <Relationship Id="rId3" Type="http://schemas.openxmlformats.org/officeDocument/2006/relationships/image" Target="../media/PCR-EAPCI-TEXTBOOK-Dark-v24050.png"/>
  <Relationship Id="rId4" Type="http://schemas.openxmlformats.org/officeDocument/2006/relationships/image" Target="../media/dad9840f6fd002cb1d858ef0067b808a4051.png"/>
  <Relationship Id="rId5" Type="http://schemas.openxmlformats.org/officeDocument/2006/relationships/image" Target="../media/359_4993_Figure-1405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luoroscopic anatomy for the guidance of transcatheter structural and coronary interven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luoroscopic anatomy for the guidance of 
transcatheter structural and coronary interven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way the heart appears is a matter of viewing angle rather than imaging modality. Three chamber view of the left heart viewed on (left to right) an anatomical preparation, echocardiography, fluoroscopy, MSCT and MRI.]]></a:t>
            </a:r>
          </a:p>
        </p:txBody>
      </p:sp>
      <p:pic>
        <p:nvPicPr>
          <p:cNvPr id="9" name="359_4993_Figure 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14475" y="2124075"/>
            <a:ext cx="9163050" cy="17335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2025-07-31T08:38:54Z</dcterms:created>
  <dcterms:modified xsi:type="dcterms:W3CDTF">2025-07-31T08:38:54Z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