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77.jpg"/>
  <Relationship Id="rId3" Type="http://schemas.openxmlformats.org/officeDocument/2006/relationships/image" Target="../media/PCR-EAPCI-TEXTBOOK-Dark-v24178.png"/>
  <Relationship Id="rId4" Type="http://schemas.openxmlformats.org/officeDocument/2006/relationships/image" Target="../media/5583bb443bb71d60735e73c5ba393aeb4179.png"/>
  <Relationship Id="rId5" Type="http://schemas.openxmlformats.org/officeDocument/2006/relationships/image" Target="../media/359_5002_Figure-1041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luoroscopic left sided cardiac structures in A (one chamber), B (two chamber), C (three chamber) and D (four chamber) view. The main cardiac structures are highlighted with circles, namely: superior pulmonary veins (green), inferior pulmonary veins (brown), left atrial appendage (orange), inter atrial septum (blue), aortic annulus (yellow), mitral annulus (violet), superior papillary muscle (pink), inferior papillary muscle (red).   ]]></a:t>
            </a:r>
          </a:p>
        </p:txBody>
      </p:sp>
      <p:pic>
        <p:nvPicPr>
          <p:cNvPr id="9" name="359_5002_Figure 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6525" y="952500"/>
            <a:ext cx="68199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2025-07-31T08:38:54Z</dcterms:created>
  <dcterms:modified xsi:type="dcterms:W3CDTF">2025-07-31T08:38:54Z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