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40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4181.jpg"/>
  <Relationship Id="rId3" Type="http://schemas.openxmlformats.org/officeDocument/2006/relationships/image" Target="../media/PCR-EAPCI-TEXTBOOK-Dark-v24182.png"/>
  <Relationship Id="rId4" Type="http://schemas.openxmlformats.org/officeDocument/2006/relationships/image" Target="../media/ee31f20f9d427d9e9b9d4acd7c5c89624183.png"/>
  <Relationship Id="rId5" Type="http://schemas.openxmlformats.org/officeDocument/2006/relationships/image" Target="../media/359_5004_Figure-124184.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Fluoroscopic anatomy for the guidance of transcatheter structural and coronary intervention (old)"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285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Fluoroscopic anatomy for the guidance of 
transcatheter structural and coronary intervention (old)]]></a:t>
            </a:r>
          </a:p>
        </p:txBody>
      </p:sp>
      <p:sp>
        <p:nvSpPr>
          <p:cNvPr id="5" name=""/>
          <p:cNvSpPr txBox="1"/>
          <p:nvPr/>
        </p:nvSpPr>
        <p:spPr>
          <a:xfrm>
            <a:off x="142875" y="6315075"/>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Horacio Medina de Chazal, Ali Zgheib, Angelo Quagliana, Michael Chetrit, Jean Buithieu, Giuseppe Martucci, Marco 
Spaziano, Ali Abualsaud, Ole de Baker, Laurence Campens, Pascal Theriault-Lauzier, Jeremy Ben-Shoshan, Nicolo Piazza]]></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5229225"/>
            <a:ext cx="9906000" cy="86677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12]]></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Fluoroscopic chamber views of the right heart. The region of fluoroscopic angulations corresponding to each of the chamber views of the right heart is shown. The tricuspid valve is traced in orange. CAU: caudal; CRA: cranial; LAO: left anterior oblique; RAO: right anterior oblique.]]></a:t>
            </a:r>
          </a:p>
        </p:txBody>
      </p:sp>
      <p:pic>
        <p:nvPicPr>
          <p:cNvPr id="9" name="359_5004_Figure 12" descr=""/>
          <p:cNvPicPr>
            <a:picLocks noChangeAspect="1"/>
          </p:cNvPicPr>
          <p:nvPr/>
        </p:nvPicPr>
        <p:blipFill>
          <a:blip r:embed="rId5"/>
          <a:stretch>
            <a:fillRect/>
          </a:stretch>
        </p:blipFill>
        <p:spPr>
          <a:xfrm>
            <a:off x="3943350" y="952500"/>
            <a:ext cx="4295775" cy="4086225"/>
          </a:xfrm>
          <a:prstGeom prst="rect">
            <a:avLst/>
          </a:prstGeom>
          <a:noFill/>
        </p:spPr>
      </p:pic>
    </p:spTree>
  </p:cSld>
  <p:clrMapOvr>
    <a:masterClrMapping/>
  </p:clrMapOvr>
</p:sld>
</file>

<file path=ppt/theme/theme1.xml><?xml version="1.0" encoding="utf-8"?>
<a:theme xmlns:a="http://schemas.openxmlformats.org/drawingml/2006/main" name="Theme63">
  <a:themeElements>
    <a:clrScheme name="Theme6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2025-07-31T08:38:54Z</dcterms:created>
  <dcterms:modified xsi:type="dcterms:W3CDTF">2025-07-31T08:38:54Z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