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73.jpg"/>
  <Relationship Id="rId3" Type="http://schemas.openxmlformats.org/officeDocument/2006/relationships/image" Target="../media/PCR-EAPCI-TEXTBOOK-Dark-v24074.png"/>
  <Relationship Id="rId4" Type="http://schemas.openxmlformats.org/officeDocument/2006/relationships/image" Target="../media/1c2c1455f1ba0f0c30d410ff0c5194024075.png"/>
  <Relationship Id="rId5" Type="http://schemas.openxmlformats.org/officeDocument/2006/relationships/image" Target="../media/359_5005_Figure-1340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slice computed tomography chamber views of right-sided heart structures and corresponding fluoroscopy. A. TV=tricuspid valve, in yellow; B. CS=coronary sinus, in blue; C. SVC= superior vena cava, in orange; D. IVC=inferior vena cava, in green; E. AS=atrial septum, in red; F. PV=pulmonary valve, in purple. Structures are determined on MSCT (left column) and the simulated fluoroscopy (right column). RA=right atrium; RV=right ventricle.]]></a:t>
            </a:r>
          </a:p>
        </p:txBody>
      </p:sp>
      <p:pic>
        <p:nvPicPr>
          <p:cNvPr id="9" name="359_5005_Figure 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1300" y="952500"/>
            <a:ext cx="661987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