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40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4077.jpg"/>
  <Relationship Id="rId3" Type="http://schemas.openxmlformats.org/officeDocument/2006/relationships/image" Target="../media/PCR-EAPCI-TEXTBOOK-Dark-v24078.png"/>
  <Relationship Id="rId4" Type="http://schemas.openxmlformats.org/officeDocument/2006/relationships/image" Target="../media/d5d6810a68be2dc9930b153202419b674079.png"/>
  <Relationship Id="rId5" Type="http://schemas.openxmlformats.org/officeDocument/2006/relationships/image" Target="../media/359_5007_Figure-154080.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Fluoroscopic anatomy for the guidance of transcatheter structural and coronary intervention (old)"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285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Fluoroscopic anatomy for the guidance of 
transcatheter structural and coronary intervention (old)]]></a:t>
            </a:r>
          </a:p>
        </p:txBody>
      </p:sp>
      <p:sp>
        <p:nvSpPr>
          <p:cNvPr id="5" name=""/>
          <p:cNvSpPr txBox="1"/>
          <p:nvPr/>
        </p:nvSpPr>
        <p:spPr>
          <a:xfrm>
            <a:off x="142875" y="6315075"/>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Horacio Medina de Chazal, Ali Zgheib, Angelo Quagliana, Michael Chetrit, Jean Buithieu, Giuseppe Martucci, Marco 
Spaziano, Ali Abualsaud, Ole de Baker, Laurence Campens, Pascal Theriault-Lauzier, Jeremy Ben-Shoshan, Nicolo Piazza]]></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733925"/>
            <a:ext cx="9906000" cy="136207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15]]></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Fluoroscopic right sided cardiac structures in A (one chamber), B (two chamber), C (three chamber) and D (four chamber) view. The main cardiac structures are highlighted with circles, namely: tricuspid valve (violet), free edge of the anterior (yellow), septal (white) and posterior (blue) tricuspid valve leaflets, superior papillary muscle (green dot), inferoposterior papillary muscle (violet dot), inferoanterior papillary muscle (red dot), pulmonary valve (blue), inferior vena cava (orange), superior vena cava (turquoise), coronary sinus (red), and interatrial septum (green). ]]></a:t>
            </a:r>
          </a:p>
        </p:txBody>
      </p:sp>
      <p:pic>
        <p:nvPicPr>
          <p:cNvPr id="9" name="359_5007_Figure 15" descr=""/>
          <p:cNvPicPr>
            <a:picLocks noChangeAspect="1"/>
          </p:cNvPicPr>
          <p:nvPr/>
        </p:nvPicPr>
        <p:blipFill>
          <a:blip r:embed="rId5"/>
          <a:stretch>
            <a:fillRect/>
          </a:stretch>
        </p:blipFill>
        <p:spPr>
          <a:xfrm>
            <a:off x="2895600" y="952500"/>
            <a:ext cx="6381750" cy="3590925"/>
          </a:xfrm>
          <a:prstGeom prst="rect">
            <a:avLst/>
          </a:prstGeom>
          <a:noFill/>
        </p:spPr>
      </p:pic>
    </p:spTree>
  </p:cSld>
  <p:clrMapOvr>
    <a:masterClrMapping/>
  </p:clrMapOvr>
</p:sld>
</file>

<file path=ppt/theme/theme1.xml><?xml version="1.0" encoding="utf-8"?>
<a:theme xmlns:a="http://schemas.openxmlformats.org/drawingml/2006/main" name="Theme83">
  <a:themeElements>
    <a:clrScheme name="Theme8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2025-07-31T08:38:54Z</dcterms:created>
  <dcterms:modified xsi:type="dcterms:W3CDTF">2025-07-31T08:38:54Z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