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189.jpg"/>
  <Relationship Id="rId3" Type="http://schemas.openxmlformats.org/officeDocument/2006/relationships/image" Target="../media/PCR-EAPCI-TEXTBOOK-Dark-v24190.png"/>
  <Relationship Id="rId4" Type="http://schemas.openxmlformats.org/officeDocument/2006/relationships/image" Target="../media/561524b4a874e98570a5b4f17adf9bce4191.png"/>
  <Relationship Id="rId5" Type="http://schemas.openxmlformats.org/officeDocument/2006/relationships/image" Target="../media/359_5008_Figure-16419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Fluoroscopic anatomy for the guidance of transcatheter structural and coronary intervention (ol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Fluoroscopic anatomy for the guidance of 
transcatheter structural and coronary intervention (old)]]></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Bicaval view. MSCT (A), fluoroscopic (B), conventional and modified TEE (C-D) and TEE Live 3D (E-F) bicaval matching views of the right atrium. The modified echocardiographic displays were inverted left/right and rotated 90 clockwise from the classical TEE bicaval view. In this view the superior and inferior venae cavae (turquoise and orange circles, respectively) can be visualized both in plane as well as the inferior vena cava and the interatrial septum (green circle). The fluoroscopic is obtained by angulating the C-arm in a LAO90°/CRA10° projection. Tricuspid valve (violet circle) is “en face” and its anterior (yellow line), posterior (blue line) and septal (white line) leaflets are separated.]]></a:t>
            </a:r>
          </a:p>
        </p:txBody>
      </p:sp>
      <p:pic>
        <p:nvPicPr>
          <p:cNvPr id="9" name="359_5008_Figure 16" descr=""/>
          <p:cNvPicPr>
            <a:picLocks noChangeAspect="1"/>
          </p:cNvPicPr>
          <p:nvPr/>
        </p:nvPicPr>
        <p:blipFill>
          <a:blip r:embed="rId5"/>
          <a:stretch>
            <a:fillRect/>
          </a:stretch>
        </p:blipFill>
        <p:spPr>
          <a:xfrm>
            <a:off x="3124200" y="952500"/>
            <a:ext cx="5943600" cy="3343275"/>
          </a:xfrm>
          <a:prstGeom prst="rect">
            <a:avLst/>
          </a:prstGeom>
          <a:noFill/>
        </p:spPr>
      </p:pic>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2025-07-31T08:38:54Z</dcterms:created>
  <dcterms:modified xsi:type="dcterms:W3CDTF">2025-07-31T08:38:54Z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