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161.jpg"/>
  <Relationship Id="rId3" Type="http://schemas.openxmlformats.org/officeDocument/2006/relationships/image" Target="../media/PCR-EAPCI-TEXTBOOK-Dark-v24162.png"/>
  <Relationship Id="rId4" Type="http://schemas.openxmlformats.org/officeDocument/2006/relationships/image" Target="../media/68c7a67b2160db8bb6cd64d1e21d2bea4163.png"/>
  <Relationship Id="rId5" Type="http://schemas.openxmlformats.org/officeDocument/2006/relationships/image" Target="../media/359_4994_Figure-2416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ttitudinal description of heart anatomy. structures should be termed according to their attitudinally correct anatomical position. structures closer to the observer are described as being anterior and those relatively farther away within the body are posterior. Components lying closer to the head are superior and those toward the feet are said to be inferior. Structures to the left-hand side of the observer are right-sided and those to the observer’s right are left-sided.]]></a:t>
            </a:r>
          </a:p>
        </p:txBody>
      </p:sp>
      <p:pic>
        <p:nvPicPr>
          <p:cNvPr id="9" name="359_4994_Figure 2" descr=""/>
          <p:cNvPicPr>
            <a:picLocks noChangeAspect="1"/>
          </p:cNvPicPr>
          <p:nvPr/>
        </p:nvPicPr>
        <p:blipFill>
          <a:blip r:embed="rId5"/>
          <a:stretch>
            <a:fillRect/>
          </a:stretch>
        </p:blipFill>
        <p:spPr>
          <a:xfrm>
            <a:off x="2895600" y="952500"/>
            <a:ext cx="6381750" cy="3590925"/>
          </a:xfrm>
          <a:prstGeom prst="rect">
            <a:avLst/>
          </a:prstGeom>
          <a:noFill/>
        </p:spPr>
      </p:pic>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