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89.jpg"/>
  <Relationship Id="rId3" Type="http://schemas.openxmlformats.org/officeDocument/2006/relationships/image" Target="../media/PCR-EAPCI-TEXTBOOK-Dark-v24090.png"/>
  <Relationship Id="rId4" Type="http://schemas.openxmlformats.org/officeDocument/2006/relationships/image" Target="../media/a811e4adbc7b00559d03390f6b0a45d44091.png"/>
  <Relationship Id="rId5" Type="http://schemas.openxmlformats.org/officeDocument/2006/relationships/image" Target="../media/359_5013_Figure-2140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slope of the S-curve represented by the aortic annulus. The shape and slope of a structure-specific S-curve is determined by the orientation of this particular structure in the body. A steep slope of the aortic annulus S-curve defines a vertical annulus plane, whereas a shallow slope defines a horizontal annulus plane. The middle scenario represents the most common situation where the S-curve has a more ‘neutral’ slope [12].]]></a:t>
            </a:r>
          </a:p>
        </p:txBody>
      </p:sp>
      <p:pic>
        <p:nvPicPr>
          <p:cNvPr id="9" name="359_5013_Figure 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