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201.jpg"/>
  <Relationship Id="rId3" Type="http://schemas.openxmlformats.org/officeDocument/2006/relationships/image" Target="../media/PCR-EAPCI-TEXTBOOK-Dark-v24202.png"/>
  <Relationship Id="rId4" Type="http://schemas.openxmlformats.org/officeDocument/2006/relationships/image" Target="../media/555fe9f347516258d05e02a67d70d0fc4203.png"/>
  <Relationship Id="rId5" Type="http://schemas.openxmlformats.org/officeDocument/2006/relationships/image" Target="../media/359_5014_Figure-22420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he aortic annulus S-curve and cusp/commissural orientation. The orientation of the aortic valve cusps and commissures depends on the fluoroscopic projection used. This figure shows the cusp and commissural orientation from six different fluoroscopic views along the aortic annulus S-curve. The three most frequently used fluoroscopic projections are the R-L cusp overlap view (yellow), 3-cusp coplanar view (turquoise) and the R-N cusp overlap view (violet) – these projections also fall within easy reach of the table/patient, whereas the other projections are typically only reached by using more extreme C-arm angulations. LAO, left anterior oblique; LCC, left coronary cusp; NCC, non-coronary cusp; RAO, right anterior oblique; RCC, right coronary cusp [12].]]></a:t>
            </a:r>
          </a:p>
        </p:txBody>
      </p:sp>
      <p:pic>
        <p:nvPicPr>
          <p:cNvPr id="9" name="359_5014_Figure 22" descr=""/>
          <p:cNvPicPr>
            <a:picLocks noChangeAspect="1"/>
          </p:cNvPicPr>
          <p:nvPr/>
        </p:nvPicPr>
        <p:blipFill>
          <a:blip r:embed="rId5"/>
          <a:stretch>
            <a:fillRect/>
          </a:stretch>
        </p:blipFill>
        <p:spPr>
          <a:xfrm>
            <a:off x="3343275" y="952500"/>
            <a:ext cx="5495925" cy="3086100"/>
          </a:xfrm>
          <a:prstGeom prst="rect">
            <a:avLst/>
          </a:prstGeom>
          <a:noFill/>
        </p:spPr>
      </p:pic>
    </p:spTree>
  </p:cSld>
  <p:clrMapOvr>
    <a:masterClrMapping/>
  </p:clrMapOvr>
</p:sld>
</file>

<file path=ppt/theme/theme1.xml><?xml version="1.0" encoding="utf-8"?>
<a:theme xmlns:a="http://schemas.openxmlformats.org/drawingml/2006/main" name="Theme3">
  <a:themeElements>
    <a:clrScheme name="Theme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2025-07-31T08:38:54Z</dcterms:created>
  <dcterms:modified xsi:type="dcterms:W3CDTF">2025-07-31T08:38:54Z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