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93.jpg"/>
  <Relationship Id="rId3" Type="http://schemas.openxmlformats.org/officeDocument/2006/relationships/image" Target="../media/PCR-EAPCI-TEXTBOOK-Dark-v24094.png"/>
  <Relationship Id="rId4" Type="http://schemas.openxmlformats.org/officeDocument/2006/relationships/image" Target="../media/23479949b007c42cfe5e32811798acc74095.png"/>
  <Relationship Id="rId5" Type="http://schemas.openxmlformats.org/officeDocument/2006/relationships/image" Target="../media/359_5015_Figure-2340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luoroscopic projections along the S-curve and AV Crossing. The optimal fluoroscopic projection along the S-curve for AV crossing is the angle where calcium deposits separate in systole (right upper panel). The left lower panel shows good separation of calcium deposits (yellow dotted square) in a RAO/CAU view (R-L cusp overlap view in this particular case, looking into the NCC-RCC and NCC-LCC commissures). In a near anteroposterior (AP) view (middle panel), the calcified RCC is positioned in front, which makes identification of the AV orifice difficult. In a LAO/CRAN view (right lower panel), calcium deposits at the level of the R-L commissure do not separate optimally in this particular case. AV, aortic valve; LAO, left anterior oblique; LCC, left coronary cusp; NCC, non-coronary cusp; RAO, right anterior oblique; RCC, right coronary cusp; CRA, cranial [12].]]></a:t>
            </a:r>
          </a:p>
        </p:txBody>
      </p:sp>
      <p:pic>
        <p:nvPicPr>
          <p:cNvPr id="9" name="359_5015_Figure 2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275" y="952500"/>
            <a:ext cx="5495925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